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A76E-394E-45DA-AA0E-9143024541EF}" type="datetimeFigureOut">
              <a:rPr lang="en-GB" smtClean="0"/>
              <a:t>27/11/2014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8D67-78BE-43B0-9007-692D28FB1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017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A76E-394E-45DA-AA0E-9143024541EF}" type="datetimeFigureOut">
              <a:rPr lang="en-GB" smtClean="0"/>
              <a:t>27/11/2014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8D67-78BE-43B0-9007-692D28FB1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0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A76E-394E-45DA-AA0E-9143024541EF}" type="datetimeFigureOut">
              <a:rPr lang="en-GB" smtClean="0"/>
              <a:t>27/11/2014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8D67-78BE-43B0-9007-692D28FB1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69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A76E-394E-45DA-AA0E-9143024541EF}" type="datetimeFigureOut">
              <a:rPr lang="en-GB" smtClean="0"/>
              <a:t>27/11/2014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8D67-78BE-43B0-9007-692D28FB1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786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A76E-394E-45DA-AA0E-9143024541EF}" type="datetimeFigureOut">
              <a:rPr lang="en-GB" smtClean="0"/>
              <a:t>27/11/2014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8D67-78BE-43B0-9007-692D28FB1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24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A76E-394E-45DA-AA0E-9143024541EF}" type="datetimeFigureOut">
              <a:rPr lang="en-GB" smtClean="0"/>
              <a:t>27/11/2014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8D67-78BE-43B0-9007-692D28FB1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65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A76E-394E-45DA-AA0E-9143024541EF}" type="datetimeFigureOut">
              <a:rPr lang="en-GB" smtClean="0"/>
              <a:t>27/11/2014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8D67-78BE-43B0-9007-692D28FB1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965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A76E-394E-45DA-AA0E-9143024541EF}" type="datetimeFigureOut">
              <a:rPr lang="en-GB" smtClean="0"/>
              <a:t>27/11/2014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8D67-78BE-43B0-9007-692D28FB1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106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A76E-394E-45DA-AA0E-9143024541EF}" type="datetimeFigureOut">
              <a:rPr lang="en-GB" smtClean="0"/>
              <a:t>27/11/2014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8D67-78BE-43B0-9007-692D28FB1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8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A76E-394E-45DA-AA0E-9143024541EF}" type="datetimeFigureOut">
              <a:rPr lang="en-GB" smtClean="0"/>
              <a:t>27/11/2014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8D67-78BE-43B0-9007-692D28FB1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074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A76E-394E-45DA-AA0E-9143024541EF}" type="datetimeFigureOut">
              <a:rPr lang="en-GB" smtClean="0"/>
              <a:t>27/11/2014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8D67-78BE-43B0-9007-692D28FB1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756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AA76E-394E-45DA-AA0E-9143024541EF}" type="datetimeFigureOut">
              <a:rPr lang="en-GB" smtClean="0"/>
              <a:t>27/11/2014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48D67-78BE-43B0-9007-692D28FB1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59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278443"/>
              </p:ext>
            </p:extLst>
          </p:nvPr>
        </p:nvGraphicFramePr>
        <p:xfrm>
          <a:off x="395538" y="332655"/>
          <a:ext cx="8424935" cy="487198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84987"/>
                <a:gridCol w="1684987"/>
                <a:gridCol w="1684987"/>
                <a:gridCol w="1684987"/>
                <a:gridCol w="1684987"/>
              </a:tblGrid>
              <a:tr h="917046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Persona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Persona</a:t>
                      </a:r>
                      <a:r>
                        <a:rPr lang="en-GB" sz="1200" baseline="0" dirty="0" smtClean="0"/>
                        <a:t> 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Persona 3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Persona 4</a:t>
                      </a:r>
                      <a:endParaRPr lang="en-GB" sz="1200" dirty="0"/>
                    </a:p>
                  </a:txBody>
                  <a:tcPr/>
                </a:tc>
              </a:tr>
              <a:tr h="1387211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Brand Story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</a:tr>
              <a:tr h="1283864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Brand</a:t>
                      </a:r>
                      <a:r>
                        <a:rPr lang="en-GB" sz="1200" baseline="0" dirty="0" smtClean="0"/>
                        <a:t> story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</a:tr>
              <a:tr h="1283864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Brand story 3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128" y="5373216"/>
            <a:ext cx="1547217" cy="701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2906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Hampton</dc:creator>
  <cp:lastModifiedBy>Laura Hampton</cp:lastModifiedBy>
  <cp:revision>2</cp:revision>
  <dcterms:created xsi:type="dcterms:W3CDTF">2014-11-27T15:08:31Z</dcterms:created>
  <dcterms:modified xsi:type="dcterms:W3CDTF">2014-11-27T15:22:35Z</dcterms:modified>
</cp:coreProperties>
</file>